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7" r:id="rId6"/>
    <p:sldId id="266" r:id="rId7"/>
    <p:sldId id="265" r:id="rId8"/>
    <p:sldId id="270" r:id="rId9"/>
    <p:sldId id="259" r:id="rId10"/>
    <p:sldId id="260" r:id="rId11"/>
    <p:sldId id="261" r:id="rId12"/>
    <p:sldId id="263" r:id="rId13"/>
    <p:sldId id="264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980" y="3610948"/>
            <a:ext cx="8256966" cy="2619136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Nicole </a:t>
            </a:r>
            <a:r>
              <a:rPr lang="en-US" sz="2400" dirty="0" err="1" smtClean="0">
                <a:solidFill>
                  <a:srgbClr val="0070C0"/>
                </a:solidFill>
              </a:rPr>
              <a:t>Sciolino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Jacob Benson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Nicholas </a:t>
            </a:r>
            <a:r>
              <a:rPr lang="en-US" sz="2400" dirty="0" err="1" smtClean="0">
                <a:solidFill>
                  <a:srgbClr val="0070C0"/>
                </a:solidFill>
              </a:rPr>
              <a:t>Scolamiero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0070C0"/>
                </a:solidFill>
              </a:rPr>
              <a:t>Murzuka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Afrida</a:t>
            </a:r>
            <a:endParaRPr lang="en-US" sz="2400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David Liang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454" y="1349148"/>
            <a:ext cx="3948018" cy="177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35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8912"/>
            <a:ext cx="8596668" cy="13208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Damages Report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78450"/>
            <a:ext cx="4184035" cy="38807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OUR NEW SYSTEM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Lists the employee involved, the complaint number, and an image of the damage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Includes the total number of damages at the bottom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1678449"/>
            <a:ext cx="4184034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OLD SYSTEM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Recorded on a sheet of paper and faxed to our corporate location.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Customers given a slip to wait for instructions on how to handle the damages. </a:t>
            </a: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004" y="173352"/>
            <a:ext cx="2436996" cy="109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6282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Complaint </a:t>
            </a:r>
            <a:r>
              <a:rPr lang="en-US" sz="5400" dirty="0" smtClean="0"/>
              <a:t>Categories Report</a:t>
            </a:r>
            <a:endParaRPr lang="en-US" sz="5400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004" y="173352"/>
            <a:ext cx="2436996" cy="1096648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930401"/>
            <a:ext cx="4184035" cy="38807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u="sng" dirty="0" smtClean="0">
                <a:solidFill>
                  <a:srgbClr val="FF0000"/>
                </a:solidFill>
              </a:rPr>
              <a:t>OUR NEW SYSTEM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Shows a list of all the complaints organized by category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Totals the number of complaints by category, showing the highest complaint categories.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1930400"/>
            <a:ext cx="4184034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u="sng" dirty="0" smtClean="0">
                <a:solidFill>
                  <a:srgbClr val="FF0000"/>
                </a:solidFill>
              </a:rPr>
              <a:t>OLD SYSTEM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There was no way of tracking the categories of complaints unless all the scraps of paper were kept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There was no documenting of complaints or finding out where the majority of complaints occurred</a:t>
            </a:r>
          </a:p>
        </p:txBody>
      </p:sp>
    </p:spTree>
    <p:extLst>
      <p:ext uri="{BB962C8B-B14F-4D97-AF65-F5344CB8AC3E}">
        <p14:creationId xmlns:p14="http://schemas.microsoft.com/office/powerpoint/2010/main" val="22861605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Employees Report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184035" cy="3880772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000" b="1" u="sng" dirty="0" smtClean="0">
                <a:solidFill>
                  <a:srgbClr val="FF0000"/>
                </a:solidFill>
              </a:rPr>
              <a:t>OUR NEW SYSTEM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Categorizes employees by their location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Provides easy access to contact an employee via email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Makes it easy to print out a list of certain employees in regards to their specific location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1930399"/>
            <a:ext cx="4184034" cy="388077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000" b="1" u="sng" dirty="0" smtClean="0">
                <a:solidFill>
                  <a:srgbClr val="FF0000"/>
                </a:solidFill>
              </a:rPr>
              <a:t>THE OLD SYSTEM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There was no digital access file of all the employees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Paper copy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One master list of names alphabetized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004" y="173352"/>
            <a:ext cx="2436996" cy="109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11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97170"/>
            <a:ext cx="8596668" cy="1320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Employee </a:t>
            </a:r>
            <a:r>
              <a:rPr lang="en-US" sz="4800" dirty="0" smtClean="0"/>
              <a:t>Complaints Report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930399"/>
            <a:ext cx="4184035" cy="461107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OUR NEW SYSTEM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Categorizes by employee and lists the total number of complaints that employee has received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Displays when the complaint was addressed with that employee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check box shows if the complaint was completed, meaning that if the complaint was resolved or fixed.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1930399"/>
            <a:ext cx="4184034" cy="461107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THE OLD SYSTEM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Complaints were written down on scrap paper and were left for a manager to handle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Unsure if employees were addressed about the complaint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way to monitor who had the most complaints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004" y="173352"/>
            <a:ext cx="2436996" cy="109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1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The Business Value We Created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0969" y="1793875"/>
            <a:ext cx="4184035" cy="434115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Increase efficiency and create less waste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Saves employees time and effort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They </a:t>
            </a:r>
            <a:r>
              <a:rPr lang="en-US" dirty="0"/>
              <a:t>are a high volume company with over 10,000 employees.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On </a:t>
            </a:r>
            <a:r>
              <a:rPr lang="en-US" dirty="0"/>
              <a:t>a busy day, Delta Sonic Car Wash can see upwards of 3,000 cars at one location just for the car wash alone.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1682750"/>
            <a:ext cx="4199466" cy="434115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Show the employees that cause the most complaints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We provide easy access to gaining necessary information for maintaining the best customer service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We made one universal system that lets all the multiple managers be able to receive the information necessary to fix a complaint</a:t>
            </a:r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004" y="173352"/>
            <a:ext cx="2436996" cy="109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3526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031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About Delta Sonic Car Wash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77334" y="1270000"/>
            <a:ext cx="8596668" cy="481378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Delta Sonic Car Wash is a corporation that focuses on car washes, oil changes, detail services, and convenience store needs.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There </a:t>
            </a:r>
            <a:r>
              <a:rPr lang="en-US" dirty="0"/>
              <a:t>are a total of 29 locations throughout Western and Central New York, Chicago, Illinois, and Erie, Pennsylvania.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Delta </a:t>
            </a:r>
            <a:r>
              <a:rPr lang="en-US" dirty="0"/>
              <a:t>Sonic Car Wash was founded in 1967 at the Niagara Falls location in New York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Delta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</a:rPr>
              <a:t>Sonic Car Wash’s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Mission Statement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“</a:t>
            </a:r>
            <a:r>
              <a:rPr lang="en-US" dirty="0"/>
              <a:t>To set the standards in the car care industry for quality, value, and integrity. We are an A+ member of the Better Business Bureau.” The database our group would be creating would enhance customer service by improving efficiency of handling customer complaints.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004" y="173352"/>
            <a:ext cx="2436996" cy="109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5336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Why Did They Need Us?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004" y="173352"/>
            <a:ext cx="2436996" cy="109664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5328" y="1803143"/>
            <a:ext cx="8360679" cy="47140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They had no way of tracking current complaint problems from customers</a:t>
            </a:r>
          </a:p>
          <a:p>
            <a:r>
              <a:rPr lang="en-US" sz="2400" dirty="0" smtClean="0"/>
              <a:t>There was no way of knowing if a complaint was handled properly and promptly</a:t>
            </a:r>
          </a:p>
          <a:p>
            <a:r>
              <a:rPr lang="en-US" sz="2400" dirty="0" smtClean="0"/>
              <a:t>They were unaware of the most common complaints and damages</a:t>
            </a:r>
          </a:p>
          <a:p>
            <a:r>
              <a:rPr lang="en-US" sz="2400" dirty="0" smtClean="0"/>
              <a:t>They wanted to know if there were certain employees who caused more complaints than others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8149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Complaint Form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184035" cy="38807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OUR NEW SYSTEM</a:t>
            </a:r>
            <a:endParaRPr lang="en-US" sz="2400" b="1" u="sng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/>
              <a:t>Provides an easy way to search and find complaints from customers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Can easily generate information in a timely manor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1930400"/>
            <a:ext cx="4184034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THE OLD SYSTEM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Were tracked on a paper trail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Manually had to generate reports and file complaints from customers</a:t>
            </a:r>
            <a:endParaRPr lang="en-US" sz="2400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004" y="173352"/>
            <a:ext cx="2436996" cy="109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58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Customers Form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184035" cy="38807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THE NEW SYSTEM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Lists all of the customers that come to DSCW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Can easily access a customers information if necessary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1930399"/>
            <a:ext cx="4184034" cy="448945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600" b="1" u="sng" dirty="0" smtClean="0">
                <a:solidFill>
                  <a:srgbClr val="FF0000"/>
                </a:solidFill>
              </a:rPr>
              <a:t>THE OLD SYSTEM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There was an electronic database that stored information but only their license plate and address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Frequently the site would crash and information could not be accessed quickly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004" y="173352"/>
            <a:ext cx="2436996" cy="109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8900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Employee Form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184035" cy="38807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THE NEW SYSTEM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Provides an efficient way to access an employees information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Easily accessible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Provides all the necessary information regarding that employee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1930399"/>
            <a:ext cx="418403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THE OLD SYSTEM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One master list of the employees in alphabetical order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004" y="173352"/>
            <a:ext cx="2436996" cy="109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377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Employee Complaints Form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919289"/>
            <a:ext cx="4184035" cy="38807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THE NEW SYSTEM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Displays the current complaint and whether it was completed or not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Provides easy access for obtaining information about the complaint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1919288"/>
            <a:ext cx="418403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THE OLD SHEET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No tracking system in place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Paper trail </a:t>
            </a:r>
            <a:endParaRPr lang="en-US" sz="2400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004" y="173352"/>
            <a:ext cx="2436996" cy="109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175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Unresolved Complaints Form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184035" cy="38807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u="sng" dirty="0" smtClean="0">
                <a:solidFill>
                  <a:srgbClr val="FF0000"/>
                </a:solidFill>
              </a:rPr>
              <a:t>THE NEW SYSTEM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Conveniently displays the unresolved complaints in red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Provides information regarding the employee and the customer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Can easy access previous records, edit, and print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1930400"/>
            <a:ext cx="4184034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u="sng" dirty="0" smtClean="0">
                <a:solidFill>
                  <a:srgbClr val="FF0000"/>
                </a:solidFill>
              </a:rPr>
              <a:t>THE OLD SYSTEM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There was a bulletin board that had claim numbers that were not completed yet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All receipts were paper </a:t>
            </a:r>
            <a:endParaRPr lang="en-US" sz="2000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004" y="173352"/>
            <a:ext cx="2436996" cy="109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3245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Complaints Report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930401"/>
            <a:ext cx="4184035" cy="38807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u="sng" dirty="0" smtClean="0">
                <a:solidFill>
                  <a:srgbClr val="FF0000"/>
                </a:solidFill>
              </a:rPr>
              <a:t>OUR NEW SYSTEM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Shows complaints sorted by month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Total complaints per month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Includes a description and employee who dealt with customer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1930400"/>
            <a:ext cx="4184034" cy="38807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u="sng" dirty="0" smtClean="0">
                <a:solidFill>
                  <a:srgbClr val="FF0000"/>
                </a:solidFill>
              </a:rPr>
              <a:t>OLD SYSTEM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Told to call corporate number</a:t>
            </a: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		1 – 800 – THE – KISS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Called a manager to listen to complaint – usually did nothing about the complaint unless there was damage.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Usually forgotten about after the initial thought</a:t>
            </a: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004" y="173352"/>
            <a:ext cx="2436996" cy="109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325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70C0"/>
      </a:accent1>
      <a:accent2>
        <a:srgbClr val="FF0000"/>
      </a:accent2>
      <a:accent3>
        <a:srgbClr val="00B0F0"/>
      </a:accent3>
      <a:accent4>
        <a:srgbClr val="932313"/>
      </a:accent4>
      <a:accent5>
        <a:srgbClr val="C42F1A"/>
      </a:accent5>
      <a:accent6>
        <a:srgbClr val="6E91A0"/>
      </a:accent6>
      <a:hlink>
        <a:srgbClr val="C00000"/>
      </a:hlink>
      <a:folHlink>
        <a:srgbClr val="00206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444</TotalTime>
  <Words>800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PowerPoint Presentation</vt:lpstr>
      <vt:lpstr>About Delta Sonic Car Wash</vt:lpstr>
      <vt:lpstr>Why Did They Need Us? </vt:lpstr>
      <vt:lpstr>Complaint Form</vt:lpstr>
      <vt:lpstr>Customers Form</vt:lpstr>
      <vt:lpstr>Employee Form </vt:lpstr>
      <vt:lpstr>Employee Complaints Form</vt:lpstr>
      <vt:lpstr>Unresolved Complaints Form</vt:lpstr>
      <vt:lpstr>Complaints Report</vt:lpstr>
      <vt:lpstr>Damages Report</vt:lpstr>
      <vt:lpstr>Complaint Categories Report</vt:lpstr>
      <vt:lpstr>Employees Report</vt:lpstr>
      <vt:lpstr>Employee Complaints Report </vt:lpstr>
      <vt:lpstr>The Business Value We Created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Sciolino, Nicole</dc:creator>
  <cp:lastModifiedBy>Sciolino, Nicole</cp:lastModifiedBy>
  <cp:revision>15</cp:revision>
  <dcterms:created xsi:type="dcterms:W3CDTF">2016-12-01T21:27:41Z</dcterms:created>
  <dcterms:modified xsi:type="dcterms:W3CDTF">2016-12-08T19:49:48Z</dcterms:modified>
</cp:coreProperties>
</file>